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60D85-17A9-445F-9C0E-1C8B6C986B7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03473-90F7-475B-862D-68012717B2A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60D85-17A9-445F-9C0E-1C8B6C986B7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03473-90F7-475B-862D-68012717B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60D85-17A9-445F-9C0E-1C8B6C986B7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03473-90F7-475B-862D-68012717B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60D85-17A9-445F-9C0E-1C8B6C986B7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03473-90F7-475B-862D-68012717B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60D85-17A9-445F-9C0E-1C8B6C986B7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03473-90F7-475B-862D-68012717B2A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60D85-17A9-445F-9C0E-1C8B6C986B7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03473-90F7-475B-862D-68012717B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60D85-17A9-445F-9C0E-1C8B6C986B7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03473-90F7-475B-862D-68012717B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60D85-17A9-445F-9C0E-1C8B6C986B7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03473-90F7-475B-862D-68012717B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60D85-17A9-445F-9C0E-1C8B6C986B7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03473-90F7-475B-862D-68012717B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60D85-17A9-445F-9C0E-1C8B6C986B7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03473-90F7-475B-862D-68012717B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60D85-17A9-445F-9C0E-1C8B6C986B7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003473-90F7-475B-862D-68012717B2A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060D85-17A9-445F-9C0E-1C8B6C986B7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003473-90F7-475B-862D-68012717B2A2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 dirty="0"/>
              <a:t>B</a:t>
            </a:r>
            <a:r>
              <a:rPr lang="en-US" sz="7200" dirty="0" smtClean="0"/>
              <a:t>lizzards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 smtClean="0"/>
              <a:t>By: Tucker </a:t>
            </a:r>
            <a:r>
              <a:rPr lang="en-US" dirty="0"/>
              <a:t>C</a:t>
            </a:r>
            <a:r>
              <a:rPr lang="en-US" dirty="0" smtClean="0"/>
              <a:t>rowe</a:t>
            </a:r>
          </a:p>
          <a:p>
            <a:pPr algn="l"/>
            <a:r>
              <a:rPr lang="en-US" dirty="0" smtClean="0"/>
              <a:t>Science</a:t>
            </a:r>
          </a:p>
          <a:p>
            <a:pPr algn="l"/>
            <a:r>
              <a:rPr lang="en-US" dirty="0"/>
              <a:t>S</a:t>
            </a:r>
            <a:r>
              <a:rPr lang="en-US" dirty="0" smtClean="0"/>
              <a:t>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8161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blizzards?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9392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 blizzard is a severe snow storm with strong winds and poor  visibility.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library.thinkquest</a:t>
            </a:r>
            <a:r>
              <a:rPr lang="en-US" dirty="0" smtClean="0"/>
              <a:t> 2012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819400"/>
            <a:ext cx="4724400" cy="3053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008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onditions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Blizzards occur when cool polar air from the north meet with warm moist air from the south creating a area of low pressure.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Huffingtonspot.2012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3029839"/>
            <a:ext cx="4737670" cy="315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7708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does a blizzard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Blizzards usually last from 3 to 4 </a:t>
            </a:r>
            <a:r>
              <a:rPr lang="en-US" dirty="0"/>
              <a:t>hours (can </a:t>
            </a:r>
            <a:r>
              <a:rPr lang="en-US"/>
              <a:t>last </a:t>
            </a:r>
            <a:r>
              <a:rPr lang="en-US" smtClean="0"/>
              <a:t>longer depending on conditions).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492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 they occur?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Blizzards usually occur during a country's cold season, between late fall and  early spring.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715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/>
              <a:t>What kind of damage can they cause?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77012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Freezing rain causes bad driving conditions so crashes, injuries, and even fatality's can occur. Also can cause damage to appendages due to frost bite.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Sodahead.blizzard</a:t>
            </a:r>
            <a:r>
              <a:rPr lang="en-US" dirty="0" smtClean="0"/>
              <a:t> 2013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3352800"/>
            <a:ext cx="5054211" cy="289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97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Cool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In 1888, on march 10-14</a:t>
            </a:r>
            <a:r>
              <a:rPr lang="en-US" baseline="30000" dirty="0" smtClean="0"/>
              <a:t>th</a:t>
            </a:r>
            <a:r>
              <a:rPr lang="en-US" dirty="0" smtClean="0"/>
              <a:t>, the eastern part of the united states was affected by a major blizzard. More than 400 people were killed because it was unexpected.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Creativecommons.2012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451595"/>
            <a:ext cx="2971800" cy="26992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208" y="3352800"/>
            <a:ext cx="3077392" cy="289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587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111</TotalTime>
  <Words>170</Words>
  <Application>Microsoft Office PowerPoint</Application>
  <PresentationFormat>On-screen Show (4:3)</PresentationFormat>
  <Paragraphs>55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Blizzards</vt:lpstr>
      <vt:lpstr>What are blizzards?</vt:lpstr>
      <vt:lpstr>Conditions</vt:lpstr>
      <vt:lpstr>How long does a blizzard last?</vt:lpstr>
      <vt:lpstr>When do they occur?</vt:lpstr>
      <vt:lpstr>What kind of damage can they cause?</vt:lpstr>
      <vt:lpstr>Cool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Blizzards</dc:title>
  <dc:creator>Haywood County Schools</dc:creator>
  <cp:lastModifiedBy>Haywood County Schools</cp:lastModifiedBy>
  <cp:revision>9</cp:revision>
  <dcterms:created xsi:type="dcterms:W3CDTF">2013-05-01T15:50:30Z</dcterms:created>
  <dcterms:modified xsi:type="dcterms:W3CDTF">2013-05-03T15:03:44Z</dcterms:modified>
</cp:coreProperties>
</file>